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5327650" cy="7559675"/>
  <p:notesSz cx="6858000" cy="9144000"/>
  <p:defaultTextStyle>
    <a:defPPr>
      <a:defRPr lang="de-DE"/>
    </a:defPPr>
    <a:lvl1pPr marL="0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1pPr>
    <a:lvl2pPr marL="228188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2pPr>
    <a:lvl3pPr marL="456376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3pPr>
    <a:lvl4pPr marL="684564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4pPr>
    <a:lvl5pPr marL="912752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5pPr>
    <a:lvl6pPr marL="1140940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6pPr>
    <a:lvl7pPr marL="1369128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7pPr>
    <a:lvl8pPr marL="1597317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8pPr>
    <a:lvl9pPr marL="1825505" algn="l" defTabSz="456376" rtl="0" eaLnBrk="1" latinLnBrk="0" hangingPunct="1">
      <a:defRPr sz="8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74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2496" y="192"/>
      </p:cViewPr>
      <p:guideLst>
        <p:guide orient="horz" pos="2381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25B73097-3780-536C-A8E2-03C7519FBC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18277" y="801059"/>
            <a:ext cx="2735266" cy="2735266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algn="ctr">
              <a:lnSpc>
                <a:spcPct val="100000"/>
              </a:lnSpc>
              <a:defRPr sz="797" b="0" cap="none" spc="0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FB80051-D81A-D9A0-069C-FD21097C1C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1800" y="3798412"/>
            <a:ext cx="4009571" cy="2362902"/>
          </a:xfrm>
        </p:spPr>
        <p:txBody>
          <a:bodyPr/>
          <a:lstStyle>
            <a:lvl1pPr>
              <a:lnSpc>
                <a:spcPts val="2200"/>
              </a:lnSpc>
              <a:defRPr sz="2200" baseline="0">
                <a:latin typeface="Aptos" panose="020B0004020202020204" pitchFamily="34" charset="0"/>
              </a:defRPr>
            </a:lvl1pPr>
            <a:lvl2pPr>
              <a:lnSpc>
                <a:spcPts val="2200"/>
              </a:lnSpc>
              <a:defRPr sz="2200" b="0" i="1" baseline="0">
                <a:latin typeface="Aptos Light" panose="020B0004020202020204" pitchFamily="34" charset="0"/>
              </a:defRPr>
            </a:lvl2pPr>
            <a:lvl4pPr>
              <a:defRPr sz="1200" baseline="0">
                <a:latin typeface="Aptos" panose="020B0004020202020204" pitchFamily="34" charset="0"/>
              </a:defRPr>
            </a:lvl4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lvl="3"/>
            <a:r>
              <a:rPr lang="de-DE" dirty="0"/>
              <a:t>Beschreibungstext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03CA3A76-E158-0A84-05CA-313FD03BBB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5400000">
            <a:off x="-949189" y="1868681"/>
            <a:ext cx="3048636" cy="286657"/>
          </a:xfrm>
        </p:spPr>
        <p:txBody>
          <a:bodyPr/>
          <a:lstStyle>
            <a:lvl1pPr>
              <a:defRPr sz="2200" baseline="0">
                <a:latin typeface="Aptos" panose="020B0004020202020204" pitchFamily="34" charset="0"/>
              </a:defRPr>
            </a:lvl1pPr>
          </a:lstStyle>
          <a:p>
            <a:pPr lvl="0"/>
            <a:r>
              <a:rPr lang="de-DE" dirty="0"/>
              <a:t>XX.9. – XX.10.2024</a:t>
            </a:r>
          </a:p>
        </p:txBody>
      </p:sp>
    </p:spTree>
    <p:extLst>
      <p:ext uri="{BB962C8B-B14F-4D97-AF65-F5344CB8AC3E}">
        <p14:creationId xmlns:p14="http://schemas.microsoft.com/office/powerpoint/2010/main" val="148682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4A4E3F-B753-29F1-557B-66313A513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3185907"/>
            <a:ext cx="3933371" cy="25105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3"/>
            <a:endParaRPr lang="de-DE" dirty="0"/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 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marL="0" marR="0" lvl="3" indent="0" algn="l" defTabSz="399604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Beschreibungstext</a:t>
            </a:r>
          </a:p>
          <a:p>
            <a:pPr lvl="3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583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399604" rtl="0" eaLnBrk="1" latinLnBrk="0" hangingPunct="1">
        <a:lnSpc>
          <a:spcPts val="3189"/>
        </a:lnSpc>
        <a:spcBef>
          <a:spcPct val="0"/>
        </a:spcBef>
        <a:buNone/>
        <a:defRPr sz="3588" b="1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399604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2200" b="1" kern="1200" cap="all" spc="100" baseline="0">
          <a:solidFill>
            <a:srgbClr val="201247"/>
          </a:solidFill>
          <a:latin typeface="Aptos" panose="020B0004020202020204" pitchFamily="34" charset="0"/>
          <a:ea typeface="+mn-ea"/>
          <a:cs typeface="+mn-cs"/>
        </a:defRPr>
      </a:lvl1pPr>
      <a:lvl2pPr marL="0" indent="0" algn="l" defTabSz="399604" rtl="0" eaLnBrk="1" latinLnBrk="0" hangingPunct="1">
        <a:lnSpc>
          <a:spcPts val="2200"/>
        </a:lnSpc>
        <a:spcBef>
          <a:spcPts val="0"/>
        </a:spcBef>
        <a:buFont typeface="Arial" panose="020B0604020202020204" pitchFamily="34" charset="0"/>
        <a:buNone/>
        <a:defRPr sz="2200" i="1" kern="1200" cap="all" spc="100" baseline="0">
          <a:solidFill>
            <a:srgbClr val="201247"/>
          </a:solidFill>
          <a:latin typeface="Aptos Light" panose="020B0004020202020204" pitchFamily="34" charset="0"/>
          <a:ea typeface="+mn-ea"/>
          <a:cs typeface="+mn-cs"/>
        </a:defRPr>
      </a:lvl2pPr>
      <a:lvl3pPr marL="0" indent="0" algn="l" defTabSz="399604" rtl="0" eaLnBrk="1" latinLnBrk="0" hangingPunct="1">
        <a:lnSpc>
          <a:spcPts val="1600"/>
        </a:lnSpc>
        <a:spcBef>
          <a:spcPts val="1200"/>
        </a:spcBef>
        <a:spcAft>
          <a:spcPts val="1800"/>
        </a:spcAft>
        <a:buFont typeface="Arial" panose="020B0604020202020204" pitchFamily="34" charset="0"/>
        <a:buNone/>
        <a:defRPr sz="1050" b="1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3pPr>
      <a:lvl4pPr marL="0" indent="0" algn="l" defTabSz="399604" rtl="0" eaLnBrk="1" latinLnBrk="0" hangingPunct="1">
        <a:lnSpc>
          <a:spcPts val="1400"/>
        </a:lnSpc>
        <a:spcBef>
          <a:spcPts val="0"/>
        </a:spcBef>
        <a:buFont typeface="Arial" panose="020B0604020202020204" pitchFamily="34" charset="0"/>
        <a:buNone/>
        <a:defRPr sz="1200" b="0" kern="1200" spc="20" baseline="0">
          <a:solidFill>
            <a:srgbClr val="201247"/>
          </a:solidFill>
          <a:latin typeface="Aptos" panose="020B0004020202020204" pitchFamily="34" charset="0"/>
          <a:ea typeface="+mn-ea"/>
          <a:cs typeface="+mn-cs"/>
        </a:defRPr>
      </a:lvl4pPr>
      <a:lvl5pPr marL="0" indent="0" algn="l" defTabSz="399604" rtl="0" eaLnBrk="1" latinLnBrk="0" hangingPunct="1">
        <a:lnSpc>
          <a:spcPts val="1200"/>
        </a:lnSpc>
        <a:spcBef>
          <a:spcPts val="0"/>
        </a:spcBef>
        <a:buFont typeface="Arial" panose="020B0604020202020204" pitchFamily="34" charset="0"/>
        <a:buNone/>
        <a:defRPr sz="900" kern="1200" spc="20" baseline="0">
          <a:solidFill>
            <a:srgbClr val="201247"/>
          </a:solidFill>
          <a:latin typeface="Cambria" panose="02040503050406030204" pitchFamily="18" charset="0"/>
          <a:ea typeface="+mn-ea"/>
          <a:cs typeface="+mn-cs"/>
        </a:defRPr>
      </a:lvl5pPr>
      <a:lvl6pPr marL="1098910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298712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498514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698316" indent="-99901" algn="l" defTabSz="399604" rtl="0" eaLnBrk="1" latinLnBrk="0" hangingPunct="1">
        <a:lnSpc>
          <a:spcPct val="90000"/>
        </a:lnSpc>
        <a:spcBef>
          <a:spcPts val="219"/>
        </a:spcBef>
        <a:buFont typeface="Arial" panose="020B0604020202020204" pitchFamily="34" charset="0"/>
        <a:buChar char="•"/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1pPr>
      <a:lvl2pPr marL="199802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2pPr>
      <a:lvl3pPr marL="399604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3pPr>
      <a:lvl4pPr marL="599406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4pPr>
      <a:lvl5pPr marL="799207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5pPr>
      <a:lvl6pPr marL="999009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6pPr>
      <a:lvl7pPr marL="1198811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7pPr>
      <a:lvl8pPr marL="1398613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8pPr>
      <a:lvl9pPr marL="1598415" algn="l" defTabSz="399604" rtl="0" eaLnBrk="1" latinLnBrk="0" hangingPunct="1">
        <a:defRPr sz="7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72" userDrawn="1">
          <p15:clr>
            <a:srgbClr val="F26B43"/>
          </p15:clr>
        </p15:guide>
        <p15:guide id="2" pos="30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91743589-40E5-3E45-F078-CD9412BE02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23402" y="655482"/>
            <a:ext cx="2880846" cy="2880846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34FAA4-76A1-34F4-BCA2-A661DD8696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1524" y="3798412"/>
            <a:ext cx="4099848" cy="2362902"/>
          </a:xfrm>
        </p:spPr>
        <p:txBody>
          <a:bodyPr/>
          <a:lstStyle/>
          <a:p>
            <a:r>
              <a:rPr lang="de-DE" dirty="0">
                <a:latin typeface="Aptos" panose="020B0004020202020204" pitchFamily="34" charset="0"/>
              </a:rPr>
              <a:t>Titel</a:t>
            </a:r>
            <a:br>
              <a:rPr lang="de-DE" dirty="0">
                <a:latin typeface="Aptos" panose="020B0004020202020204" pitchFamily="34" charset="0"/>
              </a:rPr>
            </a:br>
            <a:r>
              <a:rPr lang="de-DE" b="0" i="1" dirty="0">
                <a:latin typeface="Aptos Light" panose="020B0004020202020204" pitchFamily="34" charset="0"/>
              </a:rPr>
              <a:t>Unterzeile</a:t>
            </a:r>
          </a:p>
          <a:p>
            <a:endParaRPr lang="de-DE" b="0" i="1" dirty="0"/>
          </a:p>
          <a:p>
            <a:pPr>
              <a:lnSpc>
                <a:spcPts val="1400"/>
              </a:lnSpc>
            </a:pPr>
            <a:r>
              <a:rPr lang="de-DE" sz="1200" b="0" cap="none" dirty="0">
                <a:latin typeface="Aptos" panose="020B0004020202020204" pitchFamily="34" charset="0"/>
              </a:rPr>
              <a:t>Beschreibungstext 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latin typeface="Aptos" panose="020B0004020202020204" pitchFamily="34" charset="0"/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latin typeface="Aptos" panose="020B0004020202020204" pitchFamily="34" charset="0"/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latin typeface="Aptos" panose="020B0004020202020204" pitchFamily="34" charset="0"/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latin typeface="Aptos" panose="020B0004020202020204" pitchFamily="34" charset="0"/>
              </a:rPr>
              <a:t>Beschreibungstext</a:t>
            </a:r>
          </a:p>
          <a:p>
            <a:pPr>
              <a:lnSpc>
                <a:spcPts val="1400"/>
              </a:lnSpc>
            </a:pPr>
            <a:r>
              <a:rPr lang="de-DE" sz="1200" b="0" cap="none" dirty="0">
                <a:latin typeface="Aptos" panose="020B0004020202020204" pitchFamily="34" charset="0"/>
              </a:rPr>
              <a:t>Beschreibungstext</a:t>
            </a:r>
          </a:p>
          <a:p>
            <a:pPr>
              <a:lnSpc>
                <a:spcPts val="1200"/>
              </a:lnSpc>
            </a:pPr>
            <a:endParaRPr lang="de-DE" sz="1200" b="0" cap="non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01FCDA-953D-266F-D1E9-C25CD6103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rot="5400000">
            <a:off x="-1060428" y="1889643"/>
            <a:ext cx="3048636" cy="244733"/>
          </a:xfrm>
        </p:spPr>
        <p:txBody>
          <a:bodyPr/>
          <a:lstStyle/>
          <a:p>
            <a:r>
              <a:rPr lang="de-DE" dirty="0">
                <a:latin typeface="Aptos" panose="020B0004020202020204" pitchFamily="34" charset="0"/>
              </a:rPr>
              <a:t>XX.9.–XX.10.2024</a:t>
            </a:r>
          </a:p>
        </p:txBody>
      </p:sp>
    </p:spTree>
    <p:extLst>
      <p:ext uri="{BB962C8B-B14F-4D97-AF65-F5344CB8AC3E}">
        <p14:creationId xmlns:p14="http://schemas.microsoft.com/office/powerpoint/2010/main" val="2915275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184">
      <a:dk1>
        <a:srgbClr val="5C3C8B"/>
      </a:dk1>
      <a:lt1>
        <a:sysClr val="window" lastClr="FFFFFF"/>
      </a:lt1>
      <a:dk2>
        <a:srgbClr val="000000"/>
      </a:dk2>
      <a:lt2>
        <a:srgbClr val="D8D8D8"/>
      </a:lt2>
      <a:accent1>
        <a:srgbClr val="5C3C8B"/>
      </a:accent1>
      <a:accent2>
        <a:srgbClr val="CF649E"/>
      </a:accent2>
      <a:accent3>
        <a:srgbClr val="DFA0B6"/>
      </a:accent3>
      <a:accent4>
        <a:srgbClr val="F9D4DD"/>
      </a:accent4>
      <a:accent5>
        <a:srgbClr val="CD5A51"/>
      </a:accent5>
      <a:accent6>
        <a:srgbClr val="7F7F7F"/>
      </a:accent6>
      <a:hlink>
        <a:srgbClr val="5C3C8B"/>
      </a:hlink>
      <a:folHlink>
        <a:srgbClr val="5C3C8B"/>
      </a:folHlink>
    </a:clrScheme>
    <a:fontScheme name="Benutzerdefiniert 136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G_Flyer_DINA5.potx" id="{21ED5185-6420-46DB-81AB-2CD2ACAED727}" vid="{D4D10131-8E3D-4535-A83A-C4E1E9FCD3D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17</Words>
  <Application>Microsoft Macintosh PowerPoint</Application>
  <PresentationFormat>Benutzerdefiniert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Light</vt:lpstr>
      <vt:lpstr>Arial</vt:lpstr>
      <vt:lpstr>Cambria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Claudia Stiefel</dc:creator>
  <cp:lastModifiedBy>Claudia Stiefel</cp:lastModifiedBy>
  <cp:revision>7</cp:revision>
  <dcterms:created xsi:type="dcterms:W3CDTF">2024-06-25T11:14:24Z</dcterms:created>
  <dcterms:modified xsi:type="dcterms:W3CDTF">2024-07-15T12:50:21Z</dcterms:modified>
</cp:coreProperties>
</file>