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5327650" cy="7559675"/>
  <p:notesSz cx="6858000" cy="9144000"/>
  <p:defaultTextStyle>
    <a:defPPr>
      <a:defRPr lang="de-DE"/>
    </a:defPPr>
    <a:lvl1pPr marL="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1pPr>
    <a:lvl2pPr marL="22818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2pPr>
    <a:lvl3pPr marL="456376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3pPr>
    <a:lvl4pPr marL="684564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4pPr>
    <a:lvl5pPr marL="912752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5pPr>
    <a:lvl6pPr marL="114094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6pPr>
    <a:lvl7pPr marL="136912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7pPr>
    <a:lvl8pPr marL="1597317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8pPr>
    <a:lvl9pPr marL="1825505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70" autoAdjust="0"/>
    <p:restoredTop sz="94660"/>
  </p:normalViewPr>
  <p:slideViewPr>
    <p:cSldViewPr snapToGrid="0" showGuides="1">
      <p:cViewPr>
        <p:scale>
          <a:sx n="178" d="100"/>
          <a:sy n="178" d="100"/>
        </p:scale>
        <p:origin x="1144" y="144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FB80051-D81A-D9A0-069C-FD21097C1C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3257" y="957943"/>
            <a:ext cx="3418114" cy="4386943"/>
          </a:xfrm>
        </p:spPr>
        <p:txBody>
          <a:bodyPr/>
          <a:lstStyle>
            <a:lvl1pPr>
              <a:lnSpc>
                <a:spcPts val="2200"/>
              </a:lnSpc>
              <a:defRPr sz="2200" b="1" i="0" baseline="0">
                <a:latin typeface="Aptos" panose="020B0004020202020204" pitchFamily="34" charset="0"/>
              </a:defRPr>
            </a:lvl1pPr>
            <a:lvl2pPr>
              <a:lnSpc>
                <a:spcPts val="2200"/>
              </a:lnSpc>
              <a:defRPr sz="2200" b="0" i="1" baseline="0">
                <a:latin typeface="Aptos Light" panose="020B0004020202020204" pitchFamily="34" charset="0"/>
              </a:defRPr>
            </a:lvl2pPr>
            <a:lvl4pPr>
              <a:defRPr sz="1200" b="0" i="0" baseline="0">
                <a:latin typeface="Aptos" panose="020B0004020202020204" pitchFamily="34" charset="0"/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03CA3A76-E158-0A84-05CA-313FD03BBB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-949189" y="1868681"/>
            <a:ext cx="3048636" cy="286657"/>
          </a:xfrm>
        </p:spPr>
        <p:txBody>
          <a:bodyPr/>
          <a:lstStyle>
            <a:lvl1pPr>
              <a:defRPr sz="2200" b="1" i="0" baseline="0">
                <a:latin typeface="Aptos" panose="020B0004020202020204" pitchFamily="34" charset="0"/>
              </a:defRPr>
            </a:lvl1pPr>
          </a:lstStyle>
          <a:p>
            <a:pPr lvl="0"/>
            <a:r>
              <a:rPr lang="de-DE" dirty="0"/>
              <a:t>XX.9. – XX.10.2024</a:t>
            </a:r>
          </a:p>
        </p:txBody>
      </p:sp>
    </p:spTree>
    <p:extLst>
      <p:ext uri="{BB962C8B-B14F-4D97-AF65-F5344CB8AC3E}">
        <p14:creationId xmlns:p14="http://schemas.microsoft.com/office/powerpoint/2010/main" val="148682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4A4E3F-B753-29F1-557B-66313A51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3185907"/>
            <a:ext cx="3933371" cy="25105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</p:txBody>
      </p:sp>
    </p:spTree>
    <p:extLst>
      <p:ext uri="{BB962C8B-B14F-4D97-AF65-F5344CB8AC3E}">
        <p14:creationId xmlns:p14="http://schemas.microsoft.com/office/powerpoint/2010/main" val="388583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399604" rtl="0" eaLnBrk="1" latinLnBrk="0" hangingPunct="1">
        <a:lnSpc>
          <a:spcPts val="3189"/>
        </a:lnSpc>
        <a:spcBef>
          <a:spcPct val="0"/>
        </a:spcBef>
        <a:buNone/>
        <a:defRPr sz="3588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399604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2200" b="1" i="0" kern="1200" cap="all" spc="100" baseline="0">
          <a:solidFill>
            <a:schemeClr val="tx2"/>
          </a:solidFill>
          <a:latin typeface="Aptos" panose="020B0004020202020204" pitchFamily="34" charset="0"/>
          <a:ea typeface="+mn-ea"/>
          <a:cs typeface="+mn-cs"/>
        </a:defRPr>
      </a:lvl1pPr>
      <a:lvl2pPr marL="0" indent="0" algn="l" defTabSz="399604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2200" b="0" i="1" kern="1200" cap="all" spc="100" baseline="0">
          <a:solidFill>
            <a:schemeClr val="tx2"/>
          </a:solidFill>
          <a:latin typeface="Aptos Light" panose="020B0004020202020204" pitchFamily="34" charset="0"/>
          <a:ea typeface="+mn-ea"/>
          <a:cs typeface="+mn-cs"/>
        </a:defRPr>
      </a:lvl2pPr>
      <a:lvl3pPr marL="0" indent="0" algn="l" defTabSz="399604" rtl="0" eaLnBrk="1" latinLnBrk="0" hangingPunct="1">
        <a:lnSpc>
          <a:spcPts val="1600"/>
        </a:lnSpc>
        <a:spcBef>
          <a:spcPts val="1200"/>
        </a:spcBef>
        <a:spcAft>
          <a:spcPts val="1800"/>
        </a:spcAft>
        <a:buFont typeface="Arial" panose="020B0604020202020204" pitchFamily="34" charset="0"/>
        <a:buNone/>
        <a:defRPr sz="1050" b="1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3pPr>
      <a:lvl4pPr marL="0" indent="0" algn="l" defTabSz="399604" rtl="0" eaLnBrk="1" latinLnBrk="0" hangingPunct="1">
        <a:lnSpc>
          <a:spcPts val="1400"/>
        </a:lnSpc>
        <a:spcBef>
          <a:spcPts val="0"/>
        </a:spcBef>
        <a:buFont typeface="Arial" panose="020B0604020202020204" pitchFamily="34" charset="0"/>
        <a:buNone/>
        <a:defRPr sz="1200" b="0" i="0" kern="1200" spc="20" baseline="0">
          <a:solidFill>
            <a:schemeClr val="tx2"/>
          </a:solidFill>
          <a:latin typeface="Aptos" panose="020B0004020202020204" pitchFamily="34" charset="0"/>
          <a:ea typeface="+mn-ea"/>
          <a:cs typeface="+mn-cs"/>
        </a:defRPr>
      </a:lvl4pPr>
      <a:lvl5pPr marL="0" indent="0" algn="l" defTabSz="399604" rtl="0" eaLnBrk="1" latinLnBrk="0" hangingPunct="1">
        <a:lnSpc>
          <a:spcPts val="1200"/>
        </a:lnSpc>
        <a:spcBef>
          <a:spcPts val="0"/>
        </a:spcBef>
        <a:buFont typeface="Arial" panose="020B0604020202020204" pitchFamily="34" charset="0"/>
        <a:buNone/>
        <a:defRPr sz="900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5pPr>
      <a:lvl6pPr marL="1098910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298712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498514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698316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1pPr>
      <a:lvl2pPr marL="199802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2pPr>
      <a:lvl3pPr marL="399604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3pPr>
      <a:lvl4pPr marL="599406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799207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999009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198811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398613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598415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pos="30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34FAA4-76A1-34F4-BCA2-A661DD8696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Titel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b="0" i="1" dirty="0">
                <a:solidFill>
                  <a:schemeClr val="tx2"/>
                </a:solidFill>
              </a:rPr>
              <a:t>Unterzeile</a:t>
            </a:r>
          </a:p>
          <a:p>
            <a:endParaRPr lang="de-DE" b="0" i="1" dirty="0">
              <a:solidFill>
                <a:schemeClr val="tx2"/>
              </a:solidFill>
            </a:endParaRP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 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solidFill>
                  <a:schemeClr val="tx2"/>
                </a:solidFill>
              </a:rPr>
              <a:t>Beschreibungstext</a:t>
            </a:r>
          </a:p>
          <a:p>
            <a:pPr>
              <a:lnSpc>
                <a:spcPts val="1200"/>
              </a:lnSpc>
            </a:pPr>
            <a:endParaRPr lang="de-DE" sz="1200" b="0" cap="none" dirty="0">
              <a:solidFill>
                <a:schemeClr val="tx2"/>
              </a:solidFill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01FCDA-953D-266F-D1E9-C25CD6103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XX.9.–XX.10.2024</a:t>
            </a:r>
          </a:p>
        </p:txBody>
      </p:sp>
      <p:pic>
        <p:nvPicPr>
          <p:cNvPr id="6" name="Grafik 5" descr="Ein Bild, das Text, Schrift, Kreis, Grafiken enthält.&#10;&#10;Automatisch generierte Beschreibung">
            <a:extLst>
              <a:ext uri="{FF2B5EF4-FFF2-40B4-BE49-F238E27FC236}">
                <a16:creationId xmlns:a16="http://schemas.microsoft.com/office/drawing/2014/main" id="{31E478A4-DA6D-8BEA-E526-08195DA9D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45" y="4781319"/>
            <a:ext cx="1655159" cy="165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75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84">
      <a:dk1>
        <a:srgbClr val="5C3C8B"/>
      </a:dk1>
      <a:lt1>
        <a:sysClr val="window" lastClr="FFFFFF"/>
      </a:lt1>
      <a:dk2>
        <a:srgbClr val="000000"/>
      </a:dk2>
      <a:lt2>
        <a:srgbClr val="D8D8D8"/>
      </a:lt2>
      <a:accent1>
        <a:srgbClr val="5C3C8B"/>
      </a:accent1>
      <a:accent2>
        <a:srgbClr val="CF649E"/>
      </a:accent2>
      <a:accent3>
        <a:srgbClr val="DFA0B6"/>
      </a:accent3>
      <a:accent4>
        <a:srgbClr val="F9D4DD"/>
      </a:accent4>
      <a:accent5>
        <a:srgbClr val="CD5A51"/>
      </a:accent5>
      <a:accent6>
        <a:srgbClr val="7F7F7F"/>
      </a:accent6>
      <a:hlink>
        <a:srgbClr val="5C3C8B"/>
      </a:hlink>
      <a:folHlink>
        <a:srgbClr val="5C3C8B"/>
      </a:folHlink>
    </a:clrScheme>
    <a:fontScheme name="Benutzerdefiniert 136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_Flyer_DINA5.potx" id="{21ED5185-6420-46DB-81AB-2CD2ACAED727}" vid="{D4D10131-8E3D-4535-A83A-C4E1E9FCD3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17</Words>
  <Application>Microsoft Macintosh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Light</vt:lpstr>
      <vt:lpstr>Arial</vt:lpstr>
      <vt:lpstr>Cambria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Stiefel</dc:creator>
  <cp:lastModifiedBy>Claudia Stiefel</cp:lastModifiedBy>
  <cp:revision>8</cp:revision>
  <dcterms:created xsi:type="dcterms:W3CDTF">2024-06-25T11:14:24Z</dcterms:created>
  <dcterms:modified xsi:type="dcterms:W3CDTF">2024-07-15T12:49:15Z</dcterms:modified>
</cp:coreProperties>
</file>