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</p:sldIdLst>
  <p:sldSz cx="10691813" cy="15119350"/>
  <p:notesSz cx="6858000" cy="9144000"/>
  <p:defaultTextStyle>
    <a:defPPr>
      <a:defRPr lang="de-DE"/>
    </a:defPPr>
    <a:lvl1pPr marL="0" algn="l" defTabSz="913982" rtl="0" eaLnBrk="1" latinLnBrk="0" hangingPunct="1">
      <a:defRPr sz="1801" kern="1200">
        <a:solidFill>
          <a:schemeClr val="tx1"/>
        </a:solidFill>
        <a:latin typeface="+mn-lt"/>
        <a:ea typeface="+mn-ea"/>
        <a:cs typeface="+mn-cs"/>
      </a:defRPr>
    </a:lvl1pPr>
    <a:lvl2pPr marL="456991" algn="l" defTabSz="913982" rtl="0" eaLnBrk="1" latinLnBrk="0" hangingPunct="1">
      <a:defRPr sz="1801" kern="1200">
        <a:solidFill>
          <a:schemeClr val="tx1"/>
        </a:solidFill>
        <a:latin typeface="+mn-lt"/>
        <a:ea typeface="+mn-ea"/>
        <a:cs typeface="+mn-cs"/>
      </a:defRPr>
    </a:lvl2pPr>
    <a:lvl3pPr marL="913982" algn="l" defTabSz="913982" rtl="0" eaLnBrk="1" latinLnBrk="0" hangingPunct="1">
      <a:defRPr sz="1801" kern="1200">
        <a:solidFill>
          <a:schemeClr val="tx1"/>
        </a:solidFill>
        <a:latin typeface="+mn-lt"/>
        <a:ea typeface="+mn-ea"/>
        <a:cs typeface="+mn-cs"/>
      </a:defRPr>
    </a:lvl3pPr>
    <a:lvl4pPr marL="1370974" algn="l" defTabSz="913982" rtl="0" eaLnBrk="1" latinLnBrk="0" hangingPunct="1">
      <a:defRPr sz="1801" kern="1200">
        <a:solidFill>
          <a:schemeClr val="tx1"/>
        </a:solidFill>
        <a:latin typeface="+mn-lt"/>
        <a:ea typeface="+mn-ea"/>
        <a:cs typeface="+mn-cs"/>
      </a:defRPr>
    </a:lvl4pPr>
    <a:lvl5pPr marL="1827964" algn="l" defTabSz="913982" rtl="0" eaLnBrk="1" latinLnBrk="0" hangingPunct="1">
      <a:defRPr sz="1801" kern="1200">
        <a:solidFill>
          <a:schemeClr val="tx1"/>
        </a:solidFill>
        <a:latin typeface="+mn-lt"/>
        <a:ea typeface="+mn-ea"/>
        <a:cs typeface="+mn-cs"/>
      </a:defRPr>
    </a:lvl5pPr>
    <a:lvl6pPr marL="2284955" algn="l" defTabSz="913982" rtl="0" eaLnBrk="1" latinLnBrk="0" hangingPunct="1">
      <a:defRPr sz="1801" kern="1200">
        <a:solidFill>
          <a:schemeClr val="tx1"/>
        </a:solidFill>
        <a:latin typeface="+mn-lt"/>
        <a:ea typeface="+mn-ea"/>
        <a:cs typeface="+mn-cs"/>
      </a:defRPr>
    </a:lvl6pPr>
    <a:lvl7pPr marL="2741946" algn="l" defTabSz="913982" rtl="0" eaLnBrk="1" latinLnBrk="0" hangingPunct="1">
      <a:defRPr sz="1801" kern="1200">
        <a:solidFill>
          <a:schemeClr val="tx1"/>
        </a:solidFill>
        <a:latin typeface="+mn-lt"/>
        <a:ea typeface="+mn-ea"/>
        <a:cs typeface="+mn-cs"/>
      </a:defRPr>
    </a:lvl7pPr>
    <a:lvl8pPr marL="3198939" algn="l" defTabSz="913982" rtl="0" eaLnBrk="1" latinLnBrk="0" hangingPunct="1">
      <a:defRPr sz="1801" kern="1200">
        <a:solidFill>
          <a:schemeClr val="tx1"/>
        </a:solidFill>
        <a:latin typeface="+mn-lt"/>
        <a:ea typeface="+mn-ea"/>
        <a:cs typeface="+mn-cs"/>
      </a:defRPr>
    </a:lvl8pPr>
    <a:lvl9pPr marL="3655930" algn="l" defTabSz="913982" rtl="0" eaLnBrk="1" latinLnBrk="0" hangingPunct="1">
      <a:defRPr sz="1801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762" userDrawn="1">
          <p15:clr>
            <a:srgbClr val="A4A3A4"/>
          </p15:clr>
        </p15:guide>
        <p15:guide id="2" pos="336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012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315" autoAdjust="0"/>
    <p:restoredTop sz="94660"/>
  </p:normalViewPr>
  <p:slideViewPr>
    <p:cSldViewPr snapToGrid="0" showGuides="1">
      <p:cViewPr varScale="1">
        <p:scale>
          <a:sx n="58" d="100"/>
          <a:sy n="58" d="100"/>
        </p:scale>
        <p:origin x="2312" y="224"/>
      </p:cViewPr>
      <p:guideLst>
        <p:guide orient="horz" pos="4762"/>
        <p:guide pos="336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25B73097-3780-536C-A8E2-03C7519FBC6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035163" y="1154288"/>
            <a:ext cx="6621486" cy="6598874"/>
          </a:xfrm>
          <a:prstGeom prst="ellipse">
            <a:avLst/>
          </a:prstGeom>
          <a:solidFill>
            <a:schemeClr val="bg2"/>
          </a:solidFill>
        </p:spPr>
        <p:txBody>
          <a:bodyPr anchor="ctr"/>
          <a:lstStyle>
            <a:lvl1pPr algn="ctr">
              <a:lnSpc>
                <a:spcPct val="100000"/>
              </a:lnSpc>
              <a:defRPr sz="1503" b="0" cap="none" spc="0" baseline="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Bild durch Klicken auf Symbol hinzufügen</a:t>
            </a:r>
          </a:p>
        </p:txBody>
      </p:sp>
      <p:sp>
        <p:nvSpPr>
          <p:cNvPr id="3" name="Textplatzhalter 6">
            <a:extLst>
              <a:ext uri="{FF2B5EF4-FFF2-40B4-BE49-F238E27FC236}">
                <a16:creationId xmlns:a16="http://schemas.microsoft.com/office/drawing/2014/main" id="{C0D3A90E-B751-A5D9-AFE0-9348774DF35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65665" y="8769205"/>
            <a:ext cx="7906349" cy="2002427"/>
          </a:xfrm>
        </p:spPr>
        <p:txBody>
          <a:bodyPr/>
          <a:lstStyle>
            <a:lvl1pPr>
              <a:lnSpc>
                <a:spcPts val="5426"/>
              </a:lnSpc>
              <a:defRPr sz="5400" b="1" i="0" baseline="0">
                <a:latin typeface="Aptos" panose="020B0004020202020204" pitchFamily="34" charset="0"/>
              </a:defRPr>
            </a:lvl1pPr>
            <a:lvl2pPr>
              <a:lnSpc>
                <a:spcPts val="5426"/>
              </a:lnSpc>
              <a:defRPr sz="5400" b="0" i="1" baseline="0">
                <a:latin typeface="Aptos Light" panose="020B0004020202020204" pitchFamily="34" charset="0"/>
              </a:defRPr>
            </a:lvl2pPr>
            <a:lvl4pPr>
              <a:defRPr sz="2263" baseline="0">
                <a:latin typeface="Arial" panose="020B0604020202020204" pitchFamily="34" charset="0"/>
              </a:defRPr>
            </a:lvl4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5" name="Textplatzhalter 6">
            <a:extLst>
              <a:ext uri="{FF2B5EF4-FFF2-40B4-BE49-F238E27FC236}">
                <a16:creationId xmlns:a16="http://schemas.microsoft.com/office/drawing/2014/main" id="{E08EBE11-324F-4319-8856-5445D828300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365666" y="8046697"/>
            <a:ext cx="7906348" cy="475512"/>
          </a:xfrm>
        </p:spPr>
        <p:txBody>
          <a:bodyPr/>
          <a:lstStyle>
            <a:lvl1pPr>
              <a:defRPr sz="4148" b="1" i="1" baseline="0">
                <a:latin typeface="Aptos SemiBold" panose="020B0004020202020204" pitchFamily="34" charset="0"/>
              </a:defRPr>
            </a:lvl1pPr>
          </a:lstStyle>
          <a:p>
            <a:pPr lvl="0"/>
            <a:r>
              <a:rPr lang="de-DE" dirty="0"/>
              <a:t>XX.9. – XX.10.2024</a:t>
            </a:r>
          </a:p>
        </p:txBody>
      </p:sp>
      <p:sp>
        <p:nvSpPr>
          <p:cNvPr id="6" name="Textplatzhalter 6">
            <a:extLst>
              <a:ext uri="{FF2B5EF4-FFF2-40B4-BE49-F238E27FC236}">
                <a16:creationId xmlns:a16="http://schemas.microsoft.com/office/drawing/2014/main" id="{38806AD7-77CE-B785-FA2E-51759CB5685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38145" y="11219350"/>
            <a:ext cx="6970965" cy="2002427"/>
          </a:xfrm>
        </p:spPr>
        <p:txBody>
          <a:bodyPr/>
          <a:lstStyle>
            <a:lvl1pPr>
              <a:lnSpc>
                <a:spcPts val="4526"/>
              </a:lnSpc>
              <a:defRPr sz="3772" baseline="0">
                <a:latin typeface="Arial" panose="020B0604020202020204" pitchFamily="34" charset="0"/>
              </a:defRPr>
            </a:lvl1pPr>
            <a:lvl2pPr>
              <a:lnSpc>
                <a:spcPts val="4526"/>
              </a:lnSpc>
              <a:defRPr sz="3772" b="0" i="0" baseline="0">
                <a:latin typeface="Aptos" panose="020B0004020202020204" pitchFamily="34" charset="0"/>
              </a:defRPr>
            </a:lvl2pPr>
            <a:lvl4pPr>
              <a:defRPr sz="2800" b="0" i="0" baseline="0">
                <a:latin typeface="Aptos" panose="020B0004020202020204" pitchFamily="34" charset="0"/>
              </a:defRPr>
            </a:lvl4pPr>
          </a:lstStyle>
          <a:p>
            <a:pPr lvl="3"/>
            <a:r>
              <a:rPr lang="de-DE" dirty="0"/>
              <a:t>Beschreibungstext</a:t>
            </a:r>
          </a:p>
        </p:txBody>
      </p:sp>
    </p:spTree>
    <p:extLst>
      <p:ext uri="{BB962C8B-B14F-4D97-AF65-F5344CB8AC3E}">
        <p14:creationId xmlns:p14="http://schemas.microsoft.com/office/powerpoint/2010/main" val="14868264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2">
            <a:extLst>
              <a:ext uri="{FF2B5EF4-FFF2-40B4-BE49-F238E27FC236}">
                <a16:creationId xmlns:a16="http://schemas.microsoft.com/office/drawing/2014/main" id="{7FD307A1-86D5-1EE7-CEB8-585FDA65FF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60449" y="8200615"/>
            <a:ext cx="7399811" cy="502103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3"/>
            <a:endParaRPr lang="de-DE" dirty="0"/>
          </a:p>
          <a:p>
            <a:pPr marL="0" marR="0" lvl="3" indent="0" algn="l" defTabSz="753561" rtl="0" eaLnBrk="1" fontAlgn="auto" latinLnBrk="0" hangingPunct="1">
              <a:lnSpc>
                <a:spcPts val="26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Beschreibungstext Beschreibungstext</a:t>
            </a:r>
          </a:p>
          <a:p>
            <a:pPr marL="0" marR="0" lvl="3" indent="0" algn="l" defTabSz="753561" rtl="0" eaLnBrk="1" fontAlgn="auto" latinLnBrk="0" hangingPunct="1">
              <a:lnSpc>
                <a:spcPts val="26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Beschreibungstext</a:t>
            </a:r>
          </a:p>
          <a:p>
            <a:pPr marL="0" marR="0" lvl="3" indent="0" algn="l" defTabSz="753561" rtl="0" eaLnBrk="1" fontAlgn="auto" latinLnBrk="0" hangingPunct="1">
              <a:lnSpc>
                <a:spcPts val="26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Beschreibungstext</a:t>
            </a:r>
          </a:p>
          <a:p>
            <a:pPr marL="0" marR="0" lvl="3" indent="0" algn="l" defTabSz="753561" rtl="0" eaLnBrk="1" fontAlgn="auto" latinLnBrk="0" hangingPunct="1">
              <a:lnSpc>
                <a:spcPts val="26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Beschreibungstext</a:t>
            </a:r>
          </a:p>
        </p:txBody>
      </p:sp>
    </p:spTree>
    <p:extLst>
      <p:ext uri="{BB962C8B-B14F-4D97-AF65-F5344CB8AC3E}">
        <p14:creationId xmlns:p14="http://schemas.microsoft.com/office/powerpoint/2010/main" val="3885831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xStyles>
    <p:titleStyle>
      <a:lvl1pPr algn="l" defTabSz="753561" rtl="0" eaLnBrk="1" latinLnBrk="0" hangingPunct="1">
        <a:lnSpc>
          <a:spcPts val="6013"/>
        </a:lnSpc>
        <a:spcBef>
          <a:spcPct val="0"/>
        </a:spcBef>
        <a:buNone/>
        <a:defRPr sz="6766" b="1" kern="1200" cap="all" baseline="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0" indent="0" algn="l" defTabSz="753561" rtl="0" eaLnBrk="1" latinLnBrk="0" hangingPunct="1">
        <a:lnSpc>
          <a:spcPts val="4148"/>
        </a:lnSpc>
        <a:spcBef>
          <a:spcPts val="0"/>
        </a:spcBef>
        <a:buFont typeface="Arial" panose="020B0604020202020204" pitchFamily="34" charset="0"/>
        <a:buNone/>
        <a:defRPr sz="4148" b="1" i="0" kern="1200" cap="all" spc="188" baseline="0">
          <a:solidFill>
            <a:srgbClr val="201247"/>
          </a:solidFill>
          <a:latin typeface="Aptos" panose="020B0004020202020204" pitchFamily="34" charset="0"/>
          <a:ea typeface="+mn-ea"/>
          <a:cs typeface="+mn-cs"/>
        </a:defRPr>
      </a:lvl1pPr>
      <a:lvl2pPr marL="0" indent="0" algn="l" defTabSz="753561" rtl="0" eaLnBrk="1" latinLnBrk="0" hangingPunct="1">
        <a:lnSpc>
          <a:spcPts val="4148"/>
        </a:lnSpc>
        <a:spcBef>
          <a:spcPts val="0"/>
        </a:spcBef>
        <a:buFont typeface="Arial" panose="020B0604020202020204" pitchFamily="34" charset="0"/>
        <a:buNone/>
        <a:defRPr sz="4148" b="0" i="1" kern="1200" cap="all" spc="188" baseline="0">
          <a:solidFill>
            <a:srgbClr val="201247"/>
          </a:solidFill>
          <a:latin typeface="Aptos Light" panose="020B0004020202020204" pitchFamily="34" charset="0"/>
          <a:ea typeface="+mn-ea"/>
          <a:cs typeface="+mn-cs"/>
        </a:defRPr>
      </a:lvl2pPr>
      <a:lvl3pPr marL="0" indent="0" algn="l" defTabSz="753561" rtl="0" eaLnBrk="1" latinLnBrk="0" hangingPunct="1">
        <a:lnSpc>
          <a:spcPts val="3017"/>
        </a:lnSpc>
        <a:spcBef>
          <a:spcPts val="2263"/>
        </a:spcBef>
        <a:spcAft>
          <a:spcPts val="3394"/>
        </a:spcAft>
        <a:buFont typeface="Arial" panose="020B0604020202020204" pitchFamily="34" charset="0"/>
        <a:buNone/>
        <a:defRPr sz="1980" b="1" kern="1200" spc="38" baseline="0">
          <a:solidFill>
            <a:srgbClr val="201247"/>
          </a:solidFill>
          <a:latin typeface="Cambria" panose="02040503050406030204" pitchFamily="18" charset="0"/>
          <a:ea typeface="+mn-ea"/>
          <a:cs typeface="+mn-cs"/>
        </a:defRPr>
      </a:lvl3pPr>
      <a:lvl4pPr marL="0" indent="0" algn="l" defTabSz="753561" rtl="0" eaLnBrk="1" latinLnBrk="0" hangingPunct="1">
        <a:lnSpc>
          <a:spcPts val="2640"/>
        </a:lnSpc>
        <a:spcBef>
          <a:spcPts val="0"/>
        </a:spcBef>
        <a:buFont typeface="Arial" panose="020B0604020202020204" pitchFamily="34" charset="0"/>
        <a:buNone/>
        <a:defRPr sz="2263" b="0" i="0" kern="1200" spc="38" baseline="0">
          <a:solidFill>
            <a:srgbClr val="201247"/>
          </a:solidFill>
          <a:latin typeface="Aptos" panose="020B0004020202020204" pitchFamily="34" charset="0"/>
          <a:ea typeface="+mn-ea"/>
          <a:cs typeface="+mn-cs"/>
        </a:defRPr>
      </a:lvl4pPr>
      <a:lvl5pPr marL="0" indent="0" algn="l" defTabSz="753561" rtl="0" eaLnBrk="1" latinLnBrk="0" hangingPunct="1">
        <a:lnSpc>
          <a:spcPts val="2263"/>
        </a:lnSpc>
        <a:spcBef>
          <a:spcPts val="0"/>
        </a:spcBef>
        <a:buFont typeface="Arial" panose="020B0604020202020204" pitchFamily="34" charset="0"/>
        <a:buNone/>
        <a:defRPr sz="1697" kern="1200" spc="38" baseline="0">
          <a:solidFill>
            <a:srgbClr val="201247"/>
          </a:solidFill>
          <a:latin typeface="Cambria" panose="02040503050406030204" pitchFamily="18" charset="0"/>
          <a:ea typeface="+mn-ea"/>
          <a:cs typeface="+mn-cs"/>
        </a:defRPr>
      </a:lvl5pPr>
      <a:lvl6pPr marL="2072292" indent="-188390" algn="l" defTabSz="753561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4" kern="1200">
          <a:solidFill>
            <a:schemeClr val="tx1"/>
          </a:solidFill>
          <a:latin typeface="+mn-lt"/>
          <a:ea typeface="+mn-ea"/>
          <a:cs typeface="+mn-cs"/>
        </a:defRPr>
      </a:lvl6pPr>
      <a:lvl7pPr marL="2449073" indent="-188390" algn="l" defTabSz="753561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4" kern="1200">
          <a:solidFill>
            <a:schemeClr val="tx1"/>
          </a:solidFill>
          <a:latin typeface="+mn-lt"/>
          <a:ea typeface="+mn-ea"/>
          <a:cs typeface="+mn-cs"/>
        </a:defRPr>
      </a:lvl7pPr>
      <a:lvl8pPr marL="2825854" indent="-188390" algn="l" defTabSz="753561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4" kern="1200">
          <a:solidFill>
            <a:schemeClr val="tx1"/>
          </a:solidFill>
          <a:latin typeface="+mn-lt"/>
          <a:ea typeface="+mn-ea"/>
          <a:cs typeface="+mn-cs"/>
        </a:defRPr>
      </a:lvl8pPr>
      <a:lvl9pPr marL="3202633" indent="-188390" algn="l" defTabSz="753561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753561" rtl="0" eaLnBrk="1" latinLnBrk="0" hangingPunct="1">
        <a:defRPr sz="1484" kern="1200">
          <a:solidFill>
            <a:schemeClr val="tx1"/>
          </a:solidFill>
          <a:latin typeface="+mn-lt"/>
          <a:ea typeface="+mn-ea"/>
          <a:cs typeface="+mn-cs"/>
        </a:defRPr>
      </a:lvl1pPr>
      <a:lvl2pPr marL="376781" algn="l" defTabSz="753561" rtl="0" eaLnBrk="1" latinLnBrk="0" hangingPunct="1">
        <a:defRPr sz="1484" kern="1200">
          <a:solidFill>
            <a:schemeClr val="tx1"/>
          </a:solidFill>
          <a:latin typeface="+mn-lt"/>
          <a:ea typeface="+mn-ea"/>
          <a:cs typeface="+mn-cs"/>
        </a:defRPr>
      </a:lvl2pPr>
      <a:lvl3pPr marL="753561" algn="l" defTabSz="753561" rtl="0" eaLnBrk="1" latinLnBrk="0" hangingPunct="1">
        <a:defRPr sz="1484" kern="1200">
          <a:solidFill>
            <a:schemeClr val="tx1"/>
          </a:solidFill>
          <a:latin typeface="+mn-lt"/>
          <a:ea typeface="+mn-ea"/>
          <a:cs typeface="+mn-cs"/>
        </a:defRPr>
      </a:lvl3pPr>
      <a:lvl4pPr marL="1130342" algn="l" defTabSz="753561" rtl="0" eaLnBrk="1" latinLnBrk="0" hangingPunct="1">
        <a:defRPr sz="1484" kern="1200">
          <a:solidFill>
            <a:schemeClr val="tx1"/>
          </a:solidFill>
          <a:latin typeface="+mn-lt"/>
          <a:ea typeface="+mn-ea"/>
          <a:cs typeface="+mn-cs"/>
        </a:defRPr>
      </a:lvl4pPr>
      <a:lvl5pPr marL="1507121" algn="l" defTabSz="753561" rtl="0" eaLnBrk="1" latinLnBrk="0" hangingPunct="1">
        <a:defRPr sz="1484" kern="1200">
          <a:solidFill>
            <a:schemeClr val="tx1"/>
          </a:solidFill>
          <a:latin typeface="+mn-lt"/>
          <a:ea typeface="+mn-ea"/>
          <a:cs typeface="+mn-cs"/>
        </a:defRPr>
      </a:lvl5pPr>
      <a:lvl6pPr marL="1883902" algn="l" defTabSz="753561" rtl="0" eaLnBrk="1" latinLnBrk="0" hangingPunct="1">
        <a:defRPr sz="1484" kern="1200">
          <a:solidFill>
            <a:schemeClr val="tx1"/>
          </a:solidFill>
          <a:latin typeface="+mn-lt"/>
          <a:ea typeface="+mn-ea"/>
          <a:cs typeface="+mn-cs"/>
        </a:defRPr>
      </a:lvl6pPr>
      <a:lvl7pPr marL="2260683" algn="l" defTabSz="753561" rtl="0" eaLnBrk="1" latinLnBrk="0" hangingPunct="1">
        <a:defRPr sz="1484" kern="1200">
          <a:solidFill>
            <a:schemeClr val="tx1"/>
          </a:solidFill>
          <a:latin typeface="+mn-lt"/>
          <a:ea typeface="+mn-ea"/>
          <a:cs typeface="+mn-cs"/>
        </a:defRPr>
      </a:lvl7pPr>
      <a:lvl8pPr marL="2637462" algn="l" defTabSz="753561" rtl="0" eaLnBrk="1" latinLnBrk="0" hangingPunct="1">
        <a:defRPr sz="1484" kern="1200">
          <a:solidFill>
            <a:schemeClr val="tx1"/>
          </a:solidFill>
          <a:latin typeface="+mn-lt"/>
          <a:ea typeface="+mn-ea"/>
          <a:cs typeface="+mn-cs"/>
        </a:defRPr>
      </a:lvl8pPr>
      <a:lvl9pPr marL="3014243" algn="l" defTabSz="753561" rtl="0" eaLnBrk="1" latinLnBrk="0" hangingPunct="1">
        <a:defRPr sz="14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46" userDrawn="1">
          <p15:clr>
            <a:srgbClr val="F26B43"/>
          </p15:clr>
        </p15:guide>
        <p15:guide id="2" pos="618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ildplatzhalter 1">
            <a:extLst>
              <a:ext uri="{FF2B5EF4-FFF2-40B4-BE49-F238E27FC236}">
                <a16:creationId xmlns:a16="http://schemas.microsoft.com/office/drawing/2014/main" id="{7C4AC2CD-A4EB-5FDA-BC45-7443542AFF6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2" name="Textplatzhalter 2">
            <a:extLst>
              <a:ext uri="{FF2B5EF4-FFF2-40B4-BE49-F238E27FC236}">
                <a16:creationId xmlns:a16="http://schemas.microsoft.com/office/drawing/2014/main" id="{69E98893-694F-9B32-B45D-858439CB7E6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38145" y="9081440"/>
            <a:ext cx="7933869" cy="2002427"/>
          </a:xfrm>
        </p:spPr>
        <p:txBody>
          <a:bodyPr/>
          <a:lstStyle/>
          <a:p>
            <a:r>
              <a:rPr lang="de-DE" dirty="0"/>
              <a:t>Überschrift</a:t>
            </a:r>
          </a:p>
          <a:p>
            <a:r>
              <a:rPr lang="de-DE" b="0" i="1" dirty="0">
                <a:latin typeface="Aptos Light" panose="020B0004020202020204" pitchFamily="34" charset="0"/>
              </a:rPr>
              <a:t>Unterzeile</a:t>
            </a:r>
          </a:p>
        </p:txBody>
      </p:sp>
      <p:sp>
        <p:nvSpPr>
          <p:cNvPr id="13" name="Textplatzhalter 3">
            <a:extLst>
              <a:ext uri="{FF2B5EF4-FFF2-40B4-BE49-F238E27FC236}">
                <a16:creationId xmlns:a16="http://schemas.microsoft.com/office/drawing/2014/main" id="{901C0DDD-4ED9-4BF2-DD3F-45EA3209A7B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38145" y="8395966"/>
            <a:ext cx="8138954" cy="475512"/>
          </a:xfrm>
        </p:spPr>
        <p:txBody>
          <a:bodyPr/>
          <a:lstStyle/>
          <a:p>
            <a:r>
              <a:rPr lang="de-DE" dirty="0"/>
              <a:t>XX.9.–XX.10.2024</a:t>
            </a:r>
          </a:p>
        </p:txBody>
      </p:sp>
      <p:sp>
        <p:nvSpPr>
          <p:cNvPr id="14" name="Textplatzhalter 4">
            <a:extLst>
              <a:ext uri="{FF2B5EF4-FFF2-40B4-BE49-F238E27FC236}">
                <a16:creationId xmlns:a16="http://schemas.microsoft.com/office/drawing/2014/main" id="{E5F668D4-C5A1-C4EA-ACDE-DC62898E944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338145" y="11083868"/>
            <a:ext cx="6970965" cy="2002428"/>
          </a:xfrm>
        </p:spPr>
        <p:txBody>
          <a:bodyPr/>
          <a:lstStyle/>
          <a:p>
            <a:pPr>
              <a:lnSpc>
                <a:spcPts val="2800"/>
              </a:lnSpc>
            </a:pPr>
            <a:r>
              <a:rPr lang="de-DE" sz="2400" cap="none" dirty="0">
                <a:solidFill>
                  <a:srgbClr val="231F45"/>
                </a:solidFill>
                <a:effectLst/>
                <a:latin typeface="Aptos SemiBold" panose="020B0004020202020204" pitchFamily="34" charset="0"/>
              </a:rPr>
              <a:t>Beschreibungstext</a:t>
            </a:r>
          </a:p>
        </p:txBody>
      </p:sp>
    </p:spTree>
    <p:extLst>
      <p:ext uri="{BB962C8B-B14F-4D97-AF65-F5344CB8AC3E}">
        <p14:creationId xmlns:p14="http://schemas.microsoft.com/office/powerpoint/2010/main" val="15913070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Benutzerdefiniert 184">
      <a:dk1>
        <a:srgbClr val="5C3C8B"/>
      </a:dk1>
      <a:lt1>
        <a:sysClr val="window" lastClr="FFFFFF"/>
      </a:lt1>
      <a:dk2>
        <a:srgbClr val="000000"/>
      </a:dk2>
      <a:lt2>
        <a:srgbClr val="D8D8D8"/>
      </a:lt2>
      <a:accent1>
        <a:srgbClr val="5C3C8B"/>
      </a:accent1>
      <a:accent2>
        <a:srgbClr val="CF649E"/>
      </a:accent2>
      <a:accent3>
        <a:srgbClr val="DFA0B6"/>
      </a:accent3>
      <a:accent4>
        <a:srgbClr val="F9D4DD"/>
      </a:accent4>
      <a:accent5>
        <a:srgbClr val="CD5A51"/>
      </a:accent5>
      <a:accent6>
        <a:srgbClr val="7F7F7F"/>
      </a:accent6>
      <a:hlink>
        <a:srgbClr val="5C3C8B"/>
      </a:hlink>
      <a:folHlink>
        <a:srgbClr val="5C3C8B"/>
      </a:folHlink>
    </a:clrScheme>
    <a:fontScheme name="Benutzerdefiniert 136">
      <a:majorFont>
        <a:latin typeface="Calibri Light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KG_Flyer_DINA5.potx" id="{21ED5185-6420-46DB-81AB-2CD2ACAED727}" vid="{D4D10131-8E3D-4535-A83A-C4E1E9FCD3D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</Template>
  <TotalTime>0</TotalTime>
  <Words>10</Words>
  <Application>Microsoft Macintosh PowerPoint</Application>
  <PresentationFormat>Benutzerdefiniert</PresentationFormat>
  <Paragraphs>4</Paragraphs>
  <Slides>1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</vt:i4>
      </vt:variant>
    </vt:vector>
  </HeadingPairs>
  <TitlesOfParts>
    <vt:vector size="7" baseType="lpstr">
      <vt:lpstr>Aptos</vt:lpstr>
      <vt:lpstr>Aptos Light</vt:lpstr>
      <vt:lpstr>Aptos SemiBold</vt:lpstr>
      <vt:lpstr>Arial</vt:lpstr>
      <vt:lpstr>Cambria</vt:lpstr>
      <vt:lpstr>Office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Claudia Stiefel</dc:creator>
  <cp:lastModifiedBy>Claudia Stiefel</cp:lastModifiedBy>
  <cp:revision>6</cp:revision>
  <dcterms:created xsi:type="dcterms:W3CDTF">2024-06-25T11:14:24Z</dcterms:created>
  <dcterms:modified xsi:type="dcterms:W3CDTF">2024-07-15T12:04:53Z</dcterms:modified>
</cp:coreProperties>
</file>